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47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34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757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904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823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72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561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37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309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405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55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52DC-67FC-4A93-92BC-4429F34E7A0A}" type="datetimeFigureOut">
              <a:rPr lang="tr-TR" smtClean="0"/>
              <a:t>09.04.2017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E24D5-CD69-4425-8744-E84EEEF333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54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Templates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1524001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1524001" y="463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40965" name="Object 2"/>
          <p:cNvGraphicFramePr>
            <a:graphicFrameLocks noChangeAspect="1"/>
          </p:cNvGraphicFramePr>
          <p:nvPr/>
        </p:nvGraphicFramePr>
        <p:xfrm>
          <a:off x="3581401" y="1295400"/>
          <a:ext cx="5267325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hoto Editor Photo" r:id="rId3" imgW="16661551" imgH="17609524" progId="MSPhotoEd.3">
                  <p:embed/>
                </p:oleObj>
              </mc:Choice>
              <mc:Fallback>
                <p:oleObj name="Photo Editor Photo" r:id="rId3" imgW="16661551" imgH="1760952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1" y="1295400"/>
                        <a:ext cx="5267325" cy="556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7460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Machine dimensions</a:t>
            </a:r>
          </a:p>
        </p:txBody>
      </p:sp>
      <p:graphicFrame>
        <p:nvGraphicFramePr>
          <p:cNvPr id="50179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455863" y="1828801"/>
          <a:ext cx="7358062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Document" r:id="rId3" imgW="5715000" imgH="1419225" progId="WP11Doc">
                  <p:embed/>
                </p:oleObj>
              </mc:Choice>
              <mc:Fallback>
                <p:oleObj name="Document" r:id="rId3" imgW="5715000" imgH="1419225" progId="WP11Doc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3" y="1828801"/>
                        <a:ext cx="7358062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1514476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0181" name="Rectangle 4"/>
          <p:cNvSpPr>
            <a:spLocks noChangeArrowheads="1"/>
          </p:cNvSpPr>
          <p:nvPr/>
        </p:nvSpPr>
        <p:spPr bwMode="auto">
          <a:xfrm>
            <a:off x="1524001" y="463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184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Three-dimensional physical model</a:t>
            </a:r>
          </a:p>
        </p:txBody>
      </p:sp>
      <p:pic>
        <p:nvPicPr>
          <p:cNvPr id="41987" name="Picture 6" descr="figure_3_1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2460625"/>
            <a:ext cx="4572000" cy="3081338"/>
          </a:xfrm>
          <a:noFill/>
        </p:spPr>
      </p:pic>
      <p:sp>
        <p:nvSpPr>
          <p:cNvPr id="41988" name="Rectangle 3"/>
          <p:cNvSpPr>
            <a:spLocks noChangeArrowheads="1"/>
          </p:cNvSpPr>
          <p:nvPr/>
        </p:nvSpPr>
        <p:spPr bwMode="auto">
          <a:xfrm>
            <a:off x="1524001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1524001" y="463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2655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CAD drawing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733800" y="1611313"/>
          <a:ext cx="4845050" cy="363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Slide" r:id="rId3" imgW="4584700" imgH="3441700" progId="PowerPoint.Slide.8">
                  <p:embed/>
                </p:oleObj>
              </mc:Choice>
              <mc:Fallback>
                <p:oleObj name="Slide" r:id="rId3" imgW="4584700" imgH="3441700" progId="PowerPoint.Slide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611313"/>
                        <a:ext cx="4845050" cy="363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1524001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524001" y="463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50029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Steps For Data Development And Generation</a:t>
            </a:r>
            <a:endParaRPr lang="en-US" altLang="en-US" b="1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Obtaining basic data</a:t>
            </a:r>
          </a:p>
          <a:p>
            <a:pPr eaLnBrk="1" hangingPunct="1"/>
            <a:r>
              <a:rPr lang="en-US" altLang="en-US"/>
              <a:t>Extracting relevant data</a:t>
            </a:r>
          </a:p>
          <a:p>
            <a:pPr eaLnBrk="1" hangingPunct="1"/>
            <a:r>
              <a:rPr lang="en-US" altLang="en-US"/>
              <a:t>Generate data in required format</a:t>
            </a:r>
          </a:p>
          <a:p>
            <a:pPr eaLnBrk="1" hangingPunct="1"/>
            <a:r>
              <a:rPr lang="en-US" altLang="en-US"/>
              <a:t>Sharing preliminary data and obtaining feedback</a:t>
            </a:r>
          </a:p>
          <a:p>
            <a:pPr eaLnBrk="1" hangingPunct="1"/>
            <a:r>
              <a:rPr lang="en-US" altLang="en-US"/>
              <a:t>Documenting Data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015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Data Generation – Case Study</a:t>
            </a:r>
          </a:p>
        </p:txBody>
      </p:sp>
      <p:graphicFrame>
        <p:nvGraphicFramePr>
          <p:cNvPr id="45059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4341814" y="1825625"/>
          <a:ext cx="350837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Document" r:id="rId3" imgW="5715000" imgH="7086600" progId="WP11Doc">
                  <p:embed/>
                </p:oleObj>
              </mc:Choice>
              <mc:Fallback>
                <p:oleObj name="Document" r:id="rId3" imgW="5715000" imgH="7086600" progId="WP11Doc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4" y="1825625"/>
                        <a:ext cx="3508375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1524001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1524001" y="463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10487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Part Routing (Cont)</a:t>
            </a:r>
          </a:p>
        </p:txBody>
      </p:sp>
      <p:graphicFrame>
        <p:nvGraphicFramePr>
          <p:cNvPr id="46083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4384675" y="1825625"/>
          <a:ext cx="342265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Document" r:id="rId3" imgW="5715000" imgH="7258050" progId="WP11Doc">
                  <p:embed/>
                </p:oleObj>
              </mc:Choice>
              <mc:Fallback>
                <p:oleObj name="Document" r:id="rId3" imgW="5715000" imgH="7258050" progId="WP11Doc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75" y="1825625"/>
                        <a:ext cx="3422650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1524001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1524001" y="463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4743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Part routing info matrix</a:t>
            </a:r>
          </a:p>
        </p:txBody>
      </p:sp>
      <p:graphicFrame>
        <p:nvGraphicFramePr>
          <p:cNvPr id="47107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586164" y="1825625"/>
          <a:ext cx="5019675" cy="434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Document" r:id="rId3" imgW="5715000" imgH="4953000" progId="WP11Doc">
                  <p:embed/>
                </p:oleObj>
              </mc:Choice>
              <mc:Fallback>
                <p:oleObj name="Document" r:id="rId3" imgW="5715000" imgH="4953000" progId="WP11Doc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4" y="1825625"/>
                        <a:ext cx="5019675" cy="434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1524001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09" name="Rectangle 4"/>
          <p:cNvSpPr>
            <a:spLocks noChangeArrowheads="1"/>
          </p:cNvSpPr>
          <p:nvPr/>
        </p:nvSpPr>
        <p:spPr bwMode="auto">
          <a:xfrm>
            <a:off x="1524001" y="463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51641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Flow matrix</a:t>
            </a:r>
          </a:p>
        </p:txBody>
      </p:sp>
      <p:graphicFrame>
        <p:nvGraphicFramePr>
          <p:cNvPr id="48131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238500" y="2001838"/>
          <a:ext cx="57150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Document" r:id="rId3" imgW="5715000" imgH="4000500" progId="WP11Doc">
                  <p:embed/>
                </p:oleObj>
              </mc:Choice>
              <mc:Fallback>
                <p:oleObj name="Document" r:id="rId3" imgW="5715000" imgH="4000500" progId="WP11Doc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2001838"/>
                        <a:ext cx="5715000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1514476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1524001" y="463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92884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Machine relationship matrix</a:t>
            </a:r>
          </a:p>
        </p:txBody>
      </p:sp>
      <p:graphicFrame>
        <p:nvGraphicFramePr>
          <p:cNvPr id="49155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238500" y="2001838"/>
          <a:ext cx="57150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Document" r:id="rId3" imgW="5715000" imgH="4000500" progId="WP11Doc">
                  <p:embed/>
                </p:oleObj>
              </mc:Choice>
              <mc:Fallback>
                <p:oleObj name="Document" r:id="rId3" imgW="5715000" imgH="4000500" progId="WP11Doc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2001838"/>
                        <a:ext cx="5715000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Rectangle 3"/>
          <p:cNvSpPr>
            <a:spLocks noChangeArrowheads="1"/>
          </p:cNvSpPr>
          <p:nvPr/>
        </p:nvSpPr>
        <p:spPr bwMode="auto">
          <a:xfrm>
            <a:off x="1514476" y="710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1524001" y="463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27252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Widescreen</PresentationFormat>
  <Paragraphs>15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Office Theme</vt:lpstr>
      <vt:lpstr>Microsoft Photo Editor 3.0 Photo</vt:lpstr>
      <vt:lpstr>Microsoft PowerPoint Slide</vt:lpstr>
      <vt:lpstr>WordPerfect 11 Document</vt:lpstr>
      <vt:lpstr>Templates</vt:lpstr>
      <vt:lpstr>Three-dimensional physical model</vt:lpstr>
      <vt:lpstr>CAD drawing</vt:lpstr>
      <vt:lpstr>Steps For Data Development And Generation</vt:lpstr>
      <vt:lpstr>Data Generation – Case Study</vt:lpstr>
      <vt:lpstr>Part Routing (Cont)</vt:lpstr>
      <vt:lpstr>Part routing info matrix</vt:lpstr>
      <vt:lpstr>Flow matrix</vt:lpstr>
      <vt:lpstr>Machine relationship matrix</vt:lpstr>
      <vt:lpstr>Machine dimensions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</dc:title>
  <dc:creator>ARZUM</dc:creator>
  <cp:lastModifiedBy>ARZUM</cp:lastModifiedBy>
  <cp:revision>1</cp:revision>
  <dcterms:created xsi:type="dcterms:W3CDTF">2017-04-09T14:56:49Z</dcterms:created>
  <dcterms:modified xsi:type="dcterms:W3CDTF">2017-04-09T14:57:07Z</dcterms:modified>
</cp:coreProperties>
</file>